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6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6C62F-F992-3842-88E2-2FA6645A6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4367" y="-217144"/>
            <a:ext cx="7197726" cy="2689412"/>
          </a:xfrm>
        </p:spPr>
        <p:txBody>
          <a:bodyPr/>
          <a:lstStyle/>
          <a:p>
            <a:r>
              <a:rPr lang="ru-RU" b="1">
                <a:effectLst/>
                <a:latin typeface="Oswald" panose="02000000000000000000" pitchFamily="2" charset="0"/>
              </a:rPr>
              <a:t>Как детям научиться уважать родителей!  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F082306-0C50-EB44-B2D6-2813124AA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44" y="2423370"/>
            <a:ext cx="4993751" cy="4046342"/>
          </a:xfrm>
          <a:prstGeom prst="rect">
            <a:avLst/>
          </a:prstGeom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236FB3E2-CD97-094E-A49C-E1CF33554F0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736138" y="4385732"/>
            <a:ext cx="2163762" cy="12927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b="1">
                <a:latin typeface="Oswald" pitchFamily="2" charset="0"/>
              </a:rPr>
              <a:t>Макарук л. С. МКДОУ детский сад №2 г. Острогожск </a:t>
            </a:r>
          </a:p>
        </p:txBody>
      </p:sp>
    </p:spTree>
    <p:extLst>
      <p:ext uri="{BB962C8B-B14F-4D97-AF65-F5344CB8AC3E}">
        <p14:creationId xmlns:p14="http://schemas.microsoft.com/office/powerpoint/2010/main" val="138712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8D306-21C4-3B4C-9575-FE3F5D4F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14" y="244492"/>
            <a:ext cx="10131425" cy="3447337"/>
          </a:xfrm>
        </p:spPr>
        <p:txBody>
          <a:bodyPr>
            <a:normAutofit/>
          </a:bodyPr>
          <a:lstStyle/>
          <a:p>
            <a:r>
              <a:rPr lang="ru-RU" b="1" i="0">
                <a:effectLst/>
                <a:latin typeface="open sans" panose="020B0606030504020204" pitchFamily="34" charset="0"/>
              </a:rPr>
              <a:t>чтобы заслужить уважение, не навязывая его и обрести авторитет, не прибегая к авторитаризму. Необходимо воспитывать детей с такими важными ценностями, как терпимость, уважение или доброта.</a:t>
            </a:r>
            <a:endParaRPr lang="ru-RU" b="1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AF4E3C0-4F92-5D4C-8A37-79942F7AE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527" y="3429000"/>
            <a:ext cx="3447337" cy="3447337"/>
          </a:xfrm>
          <a:prstGeom prst="rect">
            <a:avLst/>
          </a:prstGeom>
          <a:effectLst/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187C3552-08A2-B949-ACD9-401D9A9E9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707" y="3561993"/>
            <a:ext cx="4762500" cy="3181350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DC3EE33-C007-A948-8F6D-9DE02AEAC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38" y="4034010"/>
            <a:ext cx="4063999" cy="270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A208A-EAA5-1A40-8FE7-61EB694C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ru-RU" b="0" i="0">
                <a:effectLst/>
                <a:latin typeface="open sans" panose="02000000000000000000" pitchFamily="2" charset="0"/>
              </a:rPr>
              <a:t>Если мы хотим, чтобы наши дети уважали нас, мы должны подавать им пример.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E55C552-92CE-5C47-84C4-39860DAD3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209" y="2393597"/>
            <a:ext cx="4304808" cy="4304808"/>
          </a:xfrm>
          <a:effectLst>
            <a:reflection blurRad="6350" stA="50000" endA="300" endPos="55000" dir="5400000" sy="-100000" algn="bl" rotWithShape="0"/>
          </a:effectLst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DF69FC77-170A-504E-AB24-96C27FF8A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618" y="1858291"/>
            <a:ext cx="4304808" cy="4209988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880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B8599-686D-4F42-9452-1A721BD8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80" y="488984"/>
            <a:ext cx="8447198" cy="6369016"/>
          </a:xfrm>
        </p:spPr>
        <p:txBody>
          <a:bodyPr>
            <a:normAutofit/>
          </a:bodyPr>
          <a:lstStyle/>
          <a:p>
            <a:r>
              <a:rPr lang="ru-RU" b="0" i="0">
                <a:effectLst/>
                <a:latin typeface="open sans" panose="020B0606030504020204" pitchFamily="34" charset="0"/>
              </a:rPr>
              <a:t>. Демонстрируйте лучший пример уважения между нами, родителями. Когда дети живут в уважительной и спокойной обстановке, они, скорее всего, тоже будут так себя вести. Дома, где постоянное и систематическое неуважение у родителей, у ребенка будет зарождаться нетерпимость и агрессия.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0964274-2A46-2F40-87FD-E301D8A76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173" y="433973"/>
            <a:ext cx="3234827" cy="4039511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1333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E12D1-48C8-ED4F-95F7-D525F660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2140935"/>
          </a:xfrm>
        </p:spPr>
        <p:txBody>
          <a:bodyPr>
            <a:normAutofit fontScale="90000"/>
          </a:bodyPr>
          <a:lstStyle/>
          <a:p>
            <a:r>
              <a:rPr lang="ru-RU" b="1" i="0"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Слушайте, не пребивая. Их проблемы и переживания так же важны, как и наши, поэтому давайте научимся их слушать.</a:t>
            </a:r>
            <a:endParaRPr lang="ru-RU" b="1">
              <a:solidFill>
                <a:schemeClr val="accent4"/>
              </a:solidFill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DCE7E9A-FEBB-1949-8A3A-9DD5FA28B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195" y="2557461"/>
            <a:ext cx="6856943" cy="444723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5910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0ED38-5341-4043-B9FA-46B61F854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ru-RU" b="0" i="0">
                <a:effectLst/>
                <a:latin typeface="open sans" panose="020B0606030504020204" pitchFamily="34" charset="0"/>
              </a:rPr>
              <a:t>Будьте честны. Не лгите своим детям, иначе потом они будут обманывать вас.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E55A85-4FAB-484F-BA8A-F467D00EC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2358225"/>
            <a:ext cx="4706445" cy="4209985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67462A15-EF8E-3648-A864-53102FC37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354" y="2018978"/>
            <a:ext cx="4801747" cy="3487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8609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123B6-0323-454A-88D5-97CAEBEAD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129" y="342289"/>
            <a:ext cx="10157098" cy="2224787"/>
          </a:xfrm>
        </p:spPr>
        <p:txBody>
          <a:bodyPr>
            <a:normAutofit fontScale="90000"/>
          </a:bodyPr>
          <a:lstStyle/>
          <a:p>
            <a:r>
              <a:rPr lang="ru-RU" b="1" i="0">
                <a:effectLst/>
                <a:latin typeface="open sans" panose="020B0606030504020204" pitchFamily="34" charset="0"/>
              </a:rPr>
              <a:t>Будьте добры к ним, учите их значению слов: пожалуйста, спасибо, извините. Просите прощения в случае, если ошибаетесь. Благодарите их за усилия когда они вам помогают.</a:t>
            </a:r>
            <a:endParaRPr lang="ru-RU" b="1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7424663-AF38-FD49-B605-8D6062BA6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03" y="2834502"/>
            <a:ext cx="7858601" cy="393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7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3D2A0-CEDB-8D41-BB8F-BA0C6B87F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>
                <a:effectLst/>
                <a:latin typeface="open sans" panose="020B0606030504020204" pitchFamily="34" charset="0"/>
              </a:rPr>
              <a:t>Поговорите с ними без крика, крики не дают нам больше авторитета и не вызывают уважение.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97D0F27-D8C3-A449-BFD8-9FD7B7D32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102" y="2065867"/>
            <a:ext cx="6294124" cy="4659698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7105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BB462-FAE3-614F-95DD-03E1C1EC3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774" y="110022"/>
            <a:ext cx="9442452" cy="2396022"/>
          </a:xfrm>
        </p:spPr>
        <p:txBody>
          <a:bodyPr>
            <a:normAutofit/>
          </a:bodyPr>
          <a:lstStyle/>
          <a:p>
            <a:r>
              <a:rPr lang="ru-RU" b="0" i="0">
                <a:effectLst/>
                <a:latin typeface="open sans" panose="020B0606030504020204" pitchFamily="34" charset="0"/>
              </a:rPr>
              <a:t>Крики и грубые формы порождают страх и отталкивают наших детей от нас.</a:t>
            </a:r>
            <a:endParaRPr 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2210808-1D4C-AE41-9F56-95186DD28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716" y="1811957"/>
            <a:ext cx="7004510" cy="5080000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2008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03F743-8A18-444E-A270-6AF15DBAA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94" y="-146695"/>
            <a:ext cx="10131425" cy="3691829"/>
          </a:xfrm>
        </p:spPr>
        <p:txBody>
          <a:bodyPr>
            <a:normAutofit/>
          </a:bodyPr>
          <a:lstStyle/>
          <a:p>
            <a:r>
              <a:rPr lang="ru-RU" sz="3600" b="0" i="0">
                <a:effectLst/>
                <a:latin typeface="open sans" panose="020B0606030504020204" pitchFamily="34" charset="0"/>
              </a:rPr>
              <a:t>Установите ограничения на повышение голоса. Ни при каких обстоятельствах мы не должны позволять нашим детям оскорблять нас, даже если они слишком малы, чтобы понять, что они говорят. </a:t>
            </a:r>
            <a:endParaRPr lang="ru-RU" sz="36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B8E72E4-5130-D341-A0EC-1E10E61CD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31" y="3251744"/>
            <a:ext cx="4389395" cy="35466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28A260AE-A92E-4748-903E-1C885C57C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821" y="3007252"/>
            <a:ext cx="4389394" cy="3791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133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Небесная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Небесная</vt:lpstr>
      <vt:lpstr>Как детям научиться уважать родителей!  </vt:lpstr>
      <vt:lpstr>Если мы хотим, чтобы наши дети уважали нас, мы должны подавать им пример.</vt:lpstr>
      <vt:lpstr>. Демонстрируйте лучший пример уважения между нами, родителями. Когда дети живут в уважительной и спокойной обстановке, они, скорее всего, тоже будут так себя вести. Дома, где постоянное и систематическое неуважение у родителей, у ребенка будет зарождаться нетерпимость и агрессия.</vt:lpstr>
      <vt:lpstr>Слушайте, не пребивая. Их проблемы и переживания так же важны, как и наши, поэтому давайте научимся их слушать.</vt:lpstr>
      <vt:lpstr>Будьте честны. Не лгите своим детям, иначе потом они будут обманывать вас.</vt:lpstr>
      <vt:lpstr>Будьте добры к ним, учите их значению слов: пожалуйста, спасибо, извините. Просите прощения в случае, если ошибаетесь. Благодарите их за усилия когда они вам помогают.</vt:lpstr>
      <vt:lpstr>Поговорите с ними без крика, крики не дают нам больше авторитета и не вызывают уважение.</vt:lpstr>
      <vt:lpstr>Крики и грубые формы порождают страх и отталкивают наших детей от нас.</vt:lpstr>
      <vt:lpstr>Презентация PowerPoint</vt:lpstr>
      <vt:lpstr>чтобы заслужить уважение, не навязывая его и обрести авторитет, не прибегая к авторитаризму. Необходимо воспитывать детей с такими важными ценностями, как терпимость, уважение или доброта.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детям научиться уважать родителей!  </dc:title>
  <dc:creator>Екатерина Володина</dc:creator>
  <cp:lastModifiedBy>Екатерина Володина</cp:lastModifiedBy>
  <cp:revision>3</cp:revision>
  <dcterms:created xsi:type="dcterms:W3CDTF">2021-12-26T05:47:30Z</dcterms:created>
  <dcterms:modified xsi:type="dcterms:W3CDTF">2021-12-26T10:29:57Z</dcterms:modified>
</cp:coreProperties>
</file>